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8346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Score-Inator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376618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Scoring Assistant for Google Agentic Hackathon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2402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Team ScoreKeepers: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8583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Bhuvanesh Balaji and Manimaran Govindarajan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858" y="453509"/>
            <a:ext cx="2678430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576858" y="948928"/>
            <a:ext cx="3940969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Traditional Hackathon Judging Issues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576858" y="1497925"/>
            <a:ext cx="240983" cy="240983"/>
          </a:xfrm>
          <a:prstGeom prst="roundRect">
            <a:avLst>
              <a:gd name="adj" fmla="val 186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24878" y="1534716"/>
            <a:ext cx="2283857" cy="167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Inconsistent scoring across judges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924878" y="1809155"/>
            <a:ext cx="763345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 evaluators apply different criteria and weightings, leading to unpredictable results</a:t>
            </a:r>
            <a:endParaRPr lang="en-US" sz="800" dirty="0"/>
          </a:p>
        </p:txBody>
      </p:sp>
      <p:sp>
        <p:nvSpPr>
          <p:cNvPr id="7" name="Shape 5"/>
          <p:cNvSpPr/>
          <p:nvPr/>
        </p:nvSpPr>
        <p:spPr>
          <a:xfrm>
            <a:off x="576858" y="2194798"/>
            <a:ext cx="240983" cy="240983"/>
          </a:xfrm>
          <a:prstGeom prst="roundRect">
            <a:avLst>
              <a:gd name="adj" fmla="val 186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24878" y="2231588"/>
            <a:ext cx="2415183" cy="167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Time-intensive evaluation processes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924878" y="2506028"/>
            <a:ext cx="763345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assessment of multiple projects creates bottlenecks and delays</a:t>
            </a:r>
            <a:endParaRPr lang="en-US" sz="800" dirty="0"/>
          </a:p>
        </p:txBody>
      </p:sp>
      <p:sp>
        <p:nvSpPr>
          <p:cNvPr id="10" name="Shape 8"/>
          <p:cNvSpPr/>
          <p:nvPr/>
        </p:nvSpPr>
        <p:spPr>
          <a:xfrm>
            <a:off x="576858" y="2891671"/>
            <a:ext cx="240983" cy="240983"/>
          </a:xfrm>
          <a:prstGeom prst="roundRect">
            <a:avLst>
              <a:gd name="adj" fmla="val 186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24878" y="2928461"/>
            <a:ext cx="2104549" cy="167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Limited technical depth analysis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924878" y="3202900"/>
            <a:ext cx="763345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Surface-level reviews miss critical architectural and implementation details</a:t>
            </a:r>
            <a:endParaRPr lang="en-US" sz="800" dirty="0"/>
          </a:p>
        </p:txBody>
      </p:sp>
      <p:sp>
        <p:nvSpPr>
          <p:cNvPr id="13" name="Shape 11"/>
          <p:cNvSpPr/>
          <p:nvPr/>
        </p:nvSpPr>
        <p:spPr>
          <a:xfrm>
            <a:off x="576858" y="3588544"/>
            <a:ext cx="240983" cy="240983"/>
          </a:xfrm>
          <a:prstGeom prst="roundRect">
            <a:avLst>
              <a:gd name="adj" fmla="val 1867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24878" y="3625334"/>
            <a:ext cx="2046208" cy="167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Subjective bias in assessments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924878" y="3899773"/>
            <a:ext cx="763345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 preferences influence scores rather than objective merit</a:t>
            </a:r>
            <a:endParaRPr lang="en-US" sz="8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7175" y="1497925"/>
            <a:ext cx="2752130" cy="2752130"/>
          </a:xfrm>
          <a:prstGeom prst="rect">
            <a:avLst/>
          </a:prstGeom>
        </p:spPr>
      </p:pic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175" y="4370546"/>
            <a:ext cx="2752130" cy="2752130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737473" y="7484150"/>
            <a:ext cx="133160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Score-Inator transforms project evaluation with AI-powered precision and comprehensive multi-dimensional analysis.</a:t>
            </a:r>
            <a:endParaRPr lang="en-US" sz="800" dirty="0"/>
          </a:p>
        </p:txBody>
      </p:sp>
      <p:sp>
        <p:nvSpPr>
          <p:cNvPr id="19" name="Shape 15"/>
          <p:cNvSpPr/>
          <p:nvPr/>
        </p:nvSpPr>
        <p:spPr>
          <a:xfrm>
            <a:off x="576858" y="7363658"/>
            <a:ext cx="15240" cy="412433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356" y="954167"/>
            <a:ext cx="7518797" cy="668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Meet Our AI Agent Orchestra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74356" y="1943219"/>
            <a:ext cx="3677126" cy="2901434"/>
          </a:xfrm>
          <a:prstGeom prst="roundRect">
            <a:avLst>
              <a:gd name="adj" fmla="val 309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5812" y="2164675"/>
            <a:ext cx="2745581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Community Manager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95812" y="2627114"/>
            <a:ext cx="3234214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Evaluates community impact, inclusiveness, and real-world adoption potential with deep market analysis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812" y="4236958"/>
            <a:ext cx="307419" cy="386239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10165318" y="1943219"/>
            <a:ext cx="3677126" cy="2901434"/>
          </a:xfrm>
          <a:prstGeom prst="roundRect">
            <a:avLst>
              <a:gd name="adj" fmla="val 309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386774" y="2164675"/>
            <a:ext cx="2673668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 Agent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10386774" y="2627114"/>
            <a:ext cx="3234214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Reviews scalability, design patterns, and technical feasibility through comprehensive code analysis</a:t>
            </a:r>
            <a:endParaRPr lang="en-US" sz="16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774" y="4236958"/>
            <a:ext cx="307419" cy="386239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6274356" y="5058489"/>
            <a:ext cx="7568089" cy="2216825"/>
          </a:xfrm>
          <a:prstGeom prst="roundRect">
            <a:avLst>
              <a:gd name="adj" fmla="val 405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6495812" y="5279946"/>
            <a:ext cx="2673668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Scout Agent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6495812" y="5742384"/>
            <a:ext cx="7125176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Assesses innovation, uniqueness, and problem-solution alignment with competitive landscape mapping</a:t>
            </a:r>
            <a:endParaRPr lang="en-US" sz="16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812" y="6667619"/>
            <a:ext cx="307419" cy="3862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712" y="431840"/>
            <a:ext cx="3492698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Specialized Agent Expertise</a:t>
            </a:r>
            <a:endParaRPr lang="en-US" sz="2000" dirty="0"/>
          </a:p>
        </p:txBody>
      </p:sp>
      <p:sp>
        <p:nvSpPr>
          <p:cNvPr id="3" name="Shape 1"/>
          <p:cNvSpPr/>
          <p:nvPr/>
        </p:nvSpPr>
        <p:spPr>
          <a:xfrm>
            <a:off x="549712" y="1018818"/>
            <a:ext cx="6640949" cy="1344097"/>
          </a:xfrm>
          <a:prstGeom prst="roundRect">
            <a:avLst>
              <a:gd name="adj" fmla="val 544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34472" y="1018818"/>
            <a:ext cx="60960" cy="1344097"/>
          </a:xfrm>
          <a:prstGeom prst="roundRect">
            <a:avLst>
              <a:gd name="adj" fmla="val 70341"/>
            </a:avLst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12708" y="1136094"/>
            <a:ext cx="1544598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Contributor Agent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712708" y="1429464"/>
            <a:ext cx="6360676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proper AI usage, originality assessment, and ethical considerations with advanced plagiarism detection</a:t>
            </a:r>
            <a:endParaRPr lang="en-US" sz="800" dirty="0"/>
          </a:p>
        </p:txBody>
      </p:sp>
      <p:sp>
        <p:nvSpPr>
          <p:cNvPr id="7" name="Text 5"/>
          <p:cNvSpPr/>
          <p:nvPr/>
        </p:nvSpPr>
        <p:spPr>
          <a:xfrm>
            <a:off x="712708" y="1684496"/>
            <a:ext cx="6360676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authenticity verification</a:t>
            </a:r>
            <a:endParaRPr lang="en-US" sz="800" dirty="0"/>
          </a:p>
        </p:txBody>
      </p:sp>
      <p:sp>
        <p:nvSpPr>
          <p:cNvPr id="8" name="Text 6"/>
          <p:cNvSpPr/>
          <p:nvPr/>
        </p:nvSpPr>
        <p:spPr>
          <a:xfrm>
            <a:off x="712708" y="1883450"/>
            <a:ext cx="6360676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tool integration analysis</a:t>
            </a:r>
            <a:endParaRPr lang="en-US" sz="800" dirty="0"/>
          </a:p>
        </p:txBody>
      </p:sp>
      <p:sp>
        <p:nvSpPr>
          <p:cNvPr id="9" name="Text 7"/>
          <p:cNvSpPr/>
          <p:nvPr/>
        </p:nvSpPr>
        <p:spPr>
          <a:xfrm>
            <a:off x="712708" y="2082403"/>
            <a:ext cx="6360676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Ethical AI implementation review</a:t>
            </a:r>
            <a:endParaRPr lang="en-US" sz="800" dirty="0"/>
          </a:p>
        </p:txBody>
      </p:sp>
      <p:sp>
        <p:nvSpPr>
          <p:cNvPr id="10" name="Shape 8"/>
          <p:cNvSpPr/>
          <p:nvPr/>
        </p:nvSpPr>
        <p:spPr>
          <a:xfrm>
            <a:off x="549712" y="2464951"/>
            <a:ext cx="6640949" cy="1344097"/>
          </a:xfrm>
          <a:prstGeom prst="roundRect">
            <a:avLst>
              <a:gd name="adj" fmla="val 5442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34472" y="2464951"/>
            <a:ext cx="60960" cy="1344097"/>
          </a:xfrm>
          <a:prstGeom prst="roundRect">
            <a:avLst>
              <a:gd name="adj" fmla="val 70341"/>
            </a:avLst>
          </a:prstGeom>
          <a:solidFill>
            <a:srgbClr val="4950BC"/>
          </a:solidFill>
          <a:ln/>
        </p:spPr>
      </p:sp>
      <p:sp>
        <p:nvSpPr>
          <p:cNvPr id="12" name="Text 10"/>
          <p:cNvSpPr/>
          <p:nvPr/>
        </p:nvSpPr>
        <p:spPr>
          <a:xfrm>
            <a:off x="712708" y="2582227"/>
            <a:ext cx="1531382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Pitch Deck Analyst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712708" y="2875597"/>
            <a:ext cx="6360676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Validates clarity, storytelling effectiveness, and presentation quality through comprehensive communication metrics</a:t>
            </a:r>
            <a:endParaRPr lang="en-US" sz="800" dirty="0"/>
          </a:p>
        </p:txBody>
      </p:sp>
      <p:sp>
        <p:nvSpPr>
          <p:cNvPr id="14" name="Text 12"/>
          <p:cNvSpPr/>
          <p:nvPr/>
        </p:nvSpPr>
        <p:spPr>
          <a:xfrm>
            <a:off x="712708" y="3130629"/>
            <a:ext cx="6360676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design assessment</a:t>
            </a:r>
            <a:endParaRPr lang="en-US" sz="800" dirty="0"/>
          </a:p>
        </p:txBody>
      </p:sp>
      <p:sp>
        <p:nvSpPr>
          <p:cNvPr id="15" name="Text 13"/>
          <p:cNvSpPr/>
          <p:nvPr/>
        </p:nvSpPr>
        <p:spPr>
          <a:xfrm>
            <a:off x="712708" y="3329583"/>
            <a:ext cx="6360676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Narrative structure evaluation</a:t>
            </a:r>
            <a:endParaRPr lang="en-US" sz="800" dirty="0"/>
          </a:p>
        </p:txBody>
      </p:sp>
      <p:sp>
        <p:nvSpPr>
          <p:cNvPr id="16" name="Text 14"/>
          <p:cNvSpPr/>
          <p:nvPr/>
        </p:nvSpPr>
        <p:spPr>
          <a:xfrm>
            <a:off x="712708" y="3528536"/>
            <a:ext cx="6360676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Audience engagement potential</a:t>
            </a:r>
            <a:endParaRPr lang="en-US" sz="80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7359" y="1018818"/>
            <a:ext cx="3101102" cy="3101102"/>
          </a:xfrm>
          <a:prstGeom prst="rect">
            <a:avLst/>
          </a:prstGeom>
        </p:spPr>
      </p:pic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359" y="4234696"/>
            <a:ext cx="4316611" cy="43166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86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Technologies Used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591747"/>
            <a:ext cx="453628" cy="4536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272189"/>
            <a:ext cx="284106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Development Kit (ADK)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664500"/>
            <a:ext cx="41963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Foundation for crafting custom AI agents and intelligent applications.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1591747"/>
            <a:ext cx="453628" cy="4536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6962" y="227218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216962" y="2664500"/>
            <a:ext cx="41963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language for AI/ML development and scripting automation.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1591747"/>
            <a:ext cx="453628" cy="4536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40133" y="227218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Gemini 1.5 Flash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640133" y="2664500"/>
            <a:ext cx="41963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Google's efficient multimodal AI model for rapid processing and scalable solutions.</a:t>
            </a:r>
            <a:endParaRPr lang="en-US" sz="14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07951"/>
            <a:ext cx="453628" cy="4536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428839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Git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793790" y="4680704"/>
            <a:ext cx="4196358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Distributed version control system for collaborative development and code management.</a:t>
            </a:r>
            <a:endParaRPr lang="en-US" sz="14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962" y="3607951"/>
            <a:ext cx="453628" cy="45362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16962" y="428839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Google Cloud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5216962" y="4680704"/>
            <a:ext cx="41963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cloud infrastructure hosting AI services and deployments.</a:t>
            </a:r>
            <a:endParaRPr lang="en-US" sz="14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0133" y="3607951"/>
            <a:ext cx="453628" cy="45362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640133" y="428839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Qwiklabs</a:t>
            </a:r>
            <a:endParaRPr lang="en-US" sz="1750" dirty="0"/>
          </a:p>
        </p:txBody>
      </p:sp>
      <p:sp>
        <p:nvSpPr>
          <p:cNvPr id="20" name="Text 12"/>
          <p:cNvSpPr/>
          <p:nvPr/>
        </p:nvSpPr>
        <p:spPr>
          <a:xfrm>
            <a:off x="9640133" y="4680704"/>
            <a:ext cx="41963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Hands-on labs for practical learning and skill validation on Google Cloud.</a:t>
            </a:r>
            <a:endParaRPr lang="en-US" sz="140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914430"/>
            <a:ext cx="453628" cy="453628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93790" y="659487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Shell</a:t>
            </a:r>
            <a:endParaRPr lang="en-US" sz="1750" dirty="0"/>
          </a:p>
        </p:txBody>
      </p:sp>
      <p:sp>
        <p:nvSpPr>
          <p:cNvPr id="23" name="Text 14"/>
          <p:cNvSpPr/>
          <p:nvPr/>
        </p:nvSpPr>
        <p:spPr>
          <a:xfrm>
            <a:off x="793790" y="6987183"/>
            <a:ext cx="41963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Browser-based command-line environment for managing cloud resources.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4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167" y="601980"/>
            <a:ext cx="4267081" cy="444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Score-Inator Works</a:t>
            </a:r>
            <a:endParaRPr lang="en-US" sz="2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67" y="1260038"/>
            <a:ext cx="711398" cy="1869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19845" y="1402318"/>
            <a:ext cx="2134433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Submission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1619845" y="1754505"/>
            <a:ext cx="6757988" cy="455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Teams submit their hackathon projects through our streamlined interface for comprehensive evaluation</a:t>
            </a:r>
            <a:endParaRPr lang="en-US" sz="11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845" y="2369820"/>
            <a:ext cx="2961561" cy="617101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67" y="3129201"/>
            <a:ext cx="711398" cy="186916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619845" y="3271480"/>
            <a:ext cx="2200275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Multi-Agent Analysis</a:t>
            </a:r>
            <a:endParaRPr lang="en-US" sz="1650" dirty="0"/>
          </a:p>
        </p:txBody>
      </p:sp>
      <p:sp>
        <p:nvSpPr>
          <p:cNvPr id="10" name="Text 4"/>
          <p:cNvSpPr/>
          <p:nvPr/>
        </p:nvSpPr>
        <p:spPr>
          <a:xfrm>
            <a:off x="1619845" y="3623667"/>
            <a:ext cx="6757988" cy="455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Five specialized agents analyze different project dimensions simultaneously with deep technical expertise</a:t>
            </a:r>
            <a:endParaRPr lang="en-US" sz="11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845" y="4238982"/>
            <a:ext cx="2961561" cy="617101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67" y="4998363"/>
            <a:ext cx="711398" cy="164151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619845" y="5140643"/>
            <a:ext cx="2519482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Orchestrator Integration</a:t>
            </a:r>
            <a:endParaRPr lang="en-US" sz="1650" dirty="0"/>
          </a:p>
        </p:txBody>
      </p:sp>
      <p:sp>
        <p:nvSpPr>
          <p:cNvPr id="14" name="Text 6"/>
          <p:cNvSpPr/>
          <p:nvPr/>
        </p:nvSpPr>
        <p:spPr>
          <a:xfrm>
            <a:off x="1619845" y="5492829"/>
            <a:ext cx="6757988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 agent normalizes, validates, and aggregates all scores into comprehensive final rating</a:t>
            </a:r>
            <a:endParaRPr lang="en-US" sz="110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845" y="5880497"/>
            <a:ext cx="2961561" cy="617101"/>
          </a:xfrm>
          <a:prstGeom prst="rect">
            <a:avLst/>
          </a:prstGeom>
        </p:spPr>
      </p:pic>
      <p:sp>
        <p:nvSpPr>
          <p:cNvPr id="16" name="Shape 7"/>
          <p:cNvSpPr/>
          <p:nvPr/>
        </p:nvSpPr>
        <p:spPr>
          <a:xfrm>
            <a:off x="766167" y="6799898"/>
            <a:ext cx="7611666" cy="832128"/>
          </a:xfrm>
          <a:prstGeom prst="roundRect">
            <a:avLst>
              <a:gd name="adj" fmla="val 7182"/>
            </a:avLst>
          </a:prstGeom>
          <a:solidFill>
            <a:srgbClr val="B6D6FC"/>
          </a:solidFill>
          <a:ln/>
        </p:spPr>
      </p:sp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447" y="7013138"/>
            <a:ext cx="177760" cy="142280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1228487" y="6977658"/>
            <a:ext cx="7007066" cy="455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agent provides structured feedback with scores (0-100%), detailed reasoning, and actionable improvement suggestions for continuous learning.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165" y="586264"/>
            <a:ext cx="9332714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Transforming Hackathon Evaluation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65" y="1678900"/>
            <a:ext cx="3025140" cy="30251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6165" y="4970502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 Consistency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46165" y="5431393"/>
            <a:ext cx="4201716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evaluation criteria across all projects eliminates judge variability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342" y="1678900"/>
            <a:ext cx="3025140" cy="30251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4342" y="4970502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5X Faster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5214342" y="5431393"/>
            <a:ext cx="4201716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Dramatically reduced judging time from hours to minutes per project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520" y="1678900"/>
            <a:ext cx="3025140" cy="30251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2520" y="4970502"/>
            <a:ext cx="2768322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360° Comprehensive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9682520" y="5431393"/>
            <a:ext cx="4201716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Multi-dimensional project analysis covers technical, business, and presentation aspects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1065967" y="6934319"/>
            <a:ext cx="12818269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Score-Inator delivers objective, scalable, and comprehensive project evaluation that empowers both judges and participants with actionable insights.</a:t>
            </a:r>
            <a:endParaRPr lang="en-US" sz="1650" dirty="0"/>
          </a:p>
        </p:txBody>
      </p:sp>
      <p:sp>
        <p:nvSpPr>
          <p:cNvPr id="13" name="Shape 8"/>
          <p:cNvSpPr/>
          <p:nvPr/>
        </p:nvSpPr>
        <p:spPr>
          <a:xfrm>
            <a:off x="746165" y="6694527"/>
            <a:ext cx="22860" cy="1161812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60756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Score-Inator in Action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86176"/>
            <a:ext cx="6379607" cy="39428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955863"/>
            <a:ext cx="56685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Scoring Overview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6517243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screenshot offers a clear overview of scoring results and detailed analysis. Judges quickly grasp key metrics to identify top projects.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1786176"/>
            <a:ext cx="6379726" cy="39428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5955863"/>
            <a:ext cx="602599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Detailed Agent Analysis &amp; Validation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7456884" y="6517243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view details agent analysis, showing how each score is derived. It provides granular AI assessment insights, fostering trust in the evaluation.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6646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Team ScoreKeepers, and we deeply appreciate your engagement and interest in our project.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2025-09-19T08:10:33Z</dcterms:created>
  <dcterms:modified xsi:type="dcterms:W3CDTF">2025-09-19T08:10:33Z</dcterms:modified>
</cp:coreProperties>
</file>